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96a4682d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96a4682d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96a4682d6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96a4682d6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96a4682d6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96a4682d6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96a4682d6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96a4682d6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96a4682d6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96a4682d6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96a4682d6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96a4682d6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96a4682d6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96a4682d6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